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5"/>
  </p:notesMasterIdLst>
  <p:sldIdLst>
    <p:sldId id="257" r:id="rId5"/>
    <p:sldId id="262" r:id="rId6"/>
    <p:sldId id="263" r:id="rId7"/>
    <p:sldId id="271" r:id="rId8"/>
    <p:sldId id="267" r:id="rId9"/>
    <p:sldId id="265" r:id="rId10"/>
    <p:sldId id="268" r:id="rId11"/>
    <p:sldId id="269" r:id="rId12"/>
    <p:sldId id="270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21" autoAdjust="0"/>
    <p:restoredTop sz="94619" autoAdjust="0"/>
  </p:normalViewPr>
  <p:slideViewPr>
    <p:cSldViewPr snapToGrid="0">
      <p:cViewPr varScale="1">
        <p:scale>
          <a:sx n="113" d="100"/>
          <a:sy n="113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9264E-B1DE-E742-B673-F354C342DE7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7F513-0BA5-C64A-8D2D-82C4AD33D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6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C# is an object oriented programming language developed by Anders Hejlsberg. Anders is a Danish Software Engineer who works for Microsoft.</a:t>
            </a:r>
          </a:p>
          <a:p>
            <a:r>
              <a:rPr lang="en-GB" dirty="0"/>
              <a:t>C# was created for Microsoft’s personal use, and was created as a rival to java. Development started in 2000, but C# was released to the public in 2002 alongside the release of Visual Studio 2002, Microsoft’s Development Environment.</a:t>
            </a:r>
          </a:p>
          <a:p>
            <a:endParaRPr lang="en-GB" dirty="0"/>
          </a:p>
          <a:p>
            <a:r>
              <a:rPr lang="en-GB" dirty="0"/>
              <a:t>Microsoft created C# for their own personal use, for things like desktop applications in Windows. The way C# handles garbage collection and how easy it is to utilise reusable components in C# makes it the perfect language for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9D21A-EC0C-4AAF-B4B7-D4691220353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25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C# is very popular when it comes to game development. One of the most popular game development engines, Unity, is built partly in C#. C# can also be integrated seamlessly into Unity, giving games more functionality and increasing the quality.</a:t>
            </a:r>
          </a:p>
          <a:p>
            <a:endParaRPr lang="en-GB" dirty="0"/>
          </a:p>
          <a:p>
            <a:r>
              <a:rPr lang="en-GB" dirty="0"/>
              <a:t>C# is also popular in web development. Being an object-oriented language makes websites created in C# extremely efficient and easily maintainable. C# can be used to create ASP.NET websites. ASP.NET is an open source web framework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9D21A-EC0C-4AAF-B4B7-D4691220353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944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1/25/21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1/25/21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4a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2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audio" Target="../media/media10.mp3"/><Relationship Id="rId16" Type="http://schemas.openxmlformats.org/officeDocument/2006/relationships/image" Target="../media/image34.png"/><Relationship Id="rId1" Type="http://schemas.microsoft.com/office/2007/relationships/media" Target="../media/media10.mp3"/><Relationship Id="rId6" Type="http://schemas.openxmlformats.org/officeDocument/2006/relationships/image" Target="../media/image25.pn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003645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Programming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2" y="3521296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CS2S567: Professional Practice and Employability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E0EBF66-BEB5-42C2-BBFC-5904594D67C8}"/>
              </a:ext>
            </a:extLst>
          </p:cNvPr>
          <p:cNvSpPr txBox="1">
            <a:spLocks/>
          </p:cNvSpPr>
          <p:nvPr/>
        </p:nvSpPr>
        <p:spPr>
          <a:xfrm>
            <a:off x="6033792" y="3976679"/>
            <a:ext cx="4775075" cy="458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800" b="1" u="sng" dirty="0">
                <a:solidFill>
                  <a:schemeClr val="tx1"/>
                </a:solidFill>
              </a:rPr>
              <a:t>________________________________________________________________________</a:t>
            </a:r>
          </a:p>
          <a:p>
            <a:pPr>
              <a:spcAft>
                <a:spcPts val="600"/>
              </a:spcAft>
            </a:pPr>
            <a:endParaRPr lang="en-US" sz="800" b="1" u="sng" dirty="0">
              <a:solidFill>
                <a:schemeClr val="tx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D94B164-7262-42BD-81C5-56A0E768D9FF}"/>
              </a:ext>
            </a:extLst>
          </p:cNvPr>
          <p:cNvSpPr txBox="1">
            <a:spLocks/>
          </p:cNvSpPr>
          <p:nvPr/>
        </p:nvSpPr>
        <p:spPr>
          <a:xfrm>
            <a:off x="5947025" y="4223808"/>
            <a:ext cx="4948607" cy="559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>
                <a:solidFill>
                  <a:schemeClr val="tx1"/>
                </a:solidFill>
              </a:rPr>
              <a:t>Jessica Fealy – 18024092	Eduard Tenev – 18068235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Komal – 30010813		Harry Pearce – 18136044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Ben Harrison - 18142915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4B70-15AA-4064-9533-1B9516AD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4" y="1198179"/>
            <a:ext cx="10720552" cy="4855780"/>
          </a:xfrm>
        </p:spPr>
        <p:txBody>
          <a:bodyPr>
            <a:normAutofit fontScale="2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7200" dirty="0"/>
              <a:t>Java : creation (1991)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7200" dirty="0"/>
              <a:t>Object oriented programming language .</a:t>
            </a:r>
          </a:p>
          <a:p>
            <a:endParaRPr lang="en-GB" dirty="0"/>
          </a:p>
          <a:p>
            <a:endParaRPr lang="en-GB" sz="7200" dirty="0"/>
          </a:p>
          <a:p>
            <a:pPr marL="0" indent="0">
              <a:buNone/>
            </a:pPr>
            <a:r>
              <a:rPr lang="en-GB" sz="7200" dirty="0"/>
              <a:t>Main purpose: let application developer write once , run anywhere</a:t>
            </a:r>
          </a:p>
          <a:p>
            <a:pPr marL="0" indent="0">
              <a:buNone/>
            </a:pPr>
            <a:r>
              <a:rPr lang="en-GB" sz="7200" dirty="0"/>
              <a:t> (without any recompilation).</a:t>
            </a:r>
          </a:p>
          <a:p>
            <a:endParaRPr lang="en-GB" sz="5500" dirty="0"/>
          </a:p>
          <a:p>
            <a:pPr marL="0" indent="0">
              <a:buNone/>
            </a:pPr>
            <a:r>
              <a:rPr lang="en-GB" sz="7200" dirty="0"/>
              <a:t>Dynamic capabilities (reflection and runtime code modification</a:t>
            </a:r>
            <a:r>
              <a:rPr lang="en-GB" sz="5500" dirty="0"/>
              <a:t>).</a:t>
            </a:r>
          </a:p>
          <a:p>
            <a:pPr marL="0" indent="0">
              <a:buNone/>
            </a:pPr>
            <a:r>
              <a:rPr lang="en-GB" sz="5600" dirty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                                                                                                 James Gosling , the creator of java</a:t>
            </a:r>
          </a:p>
          <a:p>
            <a:pPr marL="0" indent="0">
              <a:buNone/>
            </a:pPr>
            <a:endParaRPr lang="en-GB" sz="7200" dirty="0"/>
          </a:p>
          <a:p>
            <a:pPr marL="0" indent="0">
              <a:buNone/>
            </a:pPr>
            <a:r>
              <a:rPr lang="en-GB" sz="7200" dirty="0"/>
              <a:t>According to  GitHub  : most popular programming language ( in 2019).</a:t>
            </a:r>
            <a:r>
              <a:rPr lang="en-GB" sz="5500" dirty="0"/>
              <a:t>                                 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202122"/>
                </a:solidFill>
                <a:latin typeface="Arial" panose="020B0604020202020204" pitchFamily="34" charset="0"/>
              </a:rPr>
              <a:t>                                                                                                                                     komal - 30010813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           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                                                                                                                                                                                          </a:t>
            </a:r>
            <a:endParaRPr lang="en-US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8000" dirty="0"/>
              <a:t>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EB9EE6-E8F2-4E74-B719-1BD196B1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572" y="642594"/>
            <a:ext cx="7388773" cy="786813"/>
          </a:xfrm>
        </p:spPr>
        <p:txBody>
          <a:bodyPr/>
          <a:lstStyle/>
          <a:p>
            <a:r>
              <a:rPr lang="en-US" dirty="0"/>
              <a:t>                        Java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22A142-0A18-45DF-A892-1CE29D4E0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34" y="1429407"/>
            <a:ext cx="3090042" cy="302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A3D4B9-B10E-49D4-AC63-5A73DED24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8910" y="142940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CF26-9EBA-4C14-A372-8B4386760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262F3-E99D-6B4E-893D-372F711AA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710" y="447134"/>
            <a:ext cx="4263672" cy="115407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E4D6F7C-9BEC-A543-BAC4-B840E7653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345" y="5048888"/>
            <a:ext cx="4078288" cy="1007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FDF5D-474F-0043-BAED-9435967DA521}"/>
              </a:ext>
            </a:extLst>
          </p:cNvPr>
          <p:cNvSpPr txBox="1"/>
          <p:nvPr/>
        </p:nvSpPr>
        <p:spPr>
          <a:xfrm>
            <a:off x="987777" y="3986785"/>
            <a:ext cx="58024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development/ web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Scientific computing and Data science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FineTech</a:t>
            </a:r>
            <a:r>
              <a:rPr lang="en-US" dirty="0"/>
              <a:t> and Financial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Scraping APPs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AD4F-AFFA-3348-81FB-FB63396E41DC}"/>
              </a:ext>
            </a:extLst>
          </p:cNvPr>
          <p:cNvSpPr txBox="1"/>
          <p:nvPr/>
        </p:nvSpPr>
        <p:spPr>
          <a:xfrm>
            <a:off x="2008187" y="2014194"/>
            <a:ext cx="4087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History: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Designed by Guido Van Rossum in late 1980s.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Python is an interpreted, high-level and general-purpose programming language </a:t>
            </a:r>
          </a:p>
          <a:p>
            <a:endParaRPr lang="en-US" dirty="0"/>
          </a:p>
        </p:txBody>
      </p:sp>
      <p:pic>
        <p:nvPicPr>
          <p:cNvPr id="12" name="Picture 11" descr="A picture containing person, indoor, person, older&#10;&#10;Description automatically generated">
            <a:extLst>
              <a:ext uri="{FF2B5EF4-FFF2-40B4-BE49-F238E27FC236}">
                <a16:creationId xmlns:a16="http://schemas.microsoft.com/office/drawing/2014/main" id="{C19D790E-6A71-CE4F-8957-6490B8FCA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6561" y="1921781"/>
            <a:ext cx="2470150" cy="2216150"/>
          </a:xfrm>
          <a:prstGeom prst="rect">
            <a:avLst/>
          </a:prstGeom>
        </p:spPr>
      </p:pic>
      <p:pic>
        <p:nvPicPr>
          <p:cNvPr id="13" name="Audio Recording 24 Jan 2021 at 14:32:41" descr="Audio Recording 24 Jan 2021 at 14:32:41">
            <a:hlinkClick r:id="" action="ppaction://media"/>
            <a:extLst>
              <a:ext uri="{FF2B5EF4-FFF2-40B4-BE49-F238E27FC236}">
                <a16:creationId xmlns:a16="http://schemas.microsoft.com/office/drawing/2014/main" id="{F70F3148-0C36-A541-BCB5-178EAE321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109" y="2014194"/>
            <a:ext cx="655467" cy="655467"/>
          </a:xfrm>
          <a:prstGeom prst="rect">
            <a:avLst/>
          </a:prstGeom>
        </p:spPr>
      </p:pic>
      <p:pic>
        <p:nvPicPr>
          <p:cNvPr id="14" name="Audio Recording 24 Jan 2021 at 14:43:46" descr="Audio Recording 24 Jan 2021 at 14:43:46">
            <a:hlinkClick r:id="" action="ppaction://media"/>
            <a:extLst>
              <a:ext uri="{FF2B5EF4-FFF2-40B4-BE49-F238E27FC236}">
                <a16:creationId xmlns:a16="http://schemas.microsoft.com/office/drawing/2014/main" id="{31F0DAF3-C499-064D-B585-157F96DE91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29956" y="5372977"/>
            <a:ext cx="655990" cy="655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AD957C-3774-3F44-A7C6-ED128BD64579}"/>
              </a:ext>
            </a:extLst>
          </p:cNvPr>
          <p:cNvSpPr txBox="1"/>
          <p:nvPr/>
        </p:nvSpPr>
        <p:spPr>
          <a:xfrm>
            <a:off x="9671489" y="6107648"/>
            <a:ext cx="2144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Eduard Tenev 18068235</a:t>
            </a:r>
          </a:p>
        </p:txBody>
      </p:sp>
    </p:spTree>
    <p:extLst>
      <p:ext uri="{BB962C8B-B14F-4D97-AF65-F5344CB8AC3E}">
        <p14:creationId xmlns:p14="http://schemas.microsoft.com/office/powerpoint/2010/main" val="70592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51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DF5F88-D9CE-CA41-BCBA-DC000DE2B593}"/>
              </a:ext>
            </a:extLst>
          </p:cNvPr>
          <p:cNvSpPr txBox="1"/>
          <p:nvPr/>
        </p:nvSpPr>
        <p:spPr>
          <a:xfrm>
            <a:off x="1151125" y="801511"/>
            <a:ext cx="2438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Advantages     		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F8E47-4887-0B40-91F2-6B1C10EFBD8D}"/>
              </a:ext>
            </a:extLst>
          </p:cNvPr>
          <p:cNvSpPr txBox="1"/>
          <p:nvPr/>
        </p:nvSpPr>
        <p:spPr>
          <a:xfrm>
            <a:off x="8010621" y="801511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Disadvantages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4B031-434C-1445-A863-DCD94FEFC093}"/>
              </a:ext>
            </a:extLst>
          </p:cNvPr>
          <p:cNvSpPr txBox="1"/>
          <p:nvPr/>
        </p:nvSpPr>
        <p:spPr>
          <a:xfrm>
            <a:off x="547508" y="1657307"/>
            <a:ext cx="37366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Improved productivity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Interpreted language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Dynamically Typed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Free and open source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Vast libraries support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410A2-B4F6-6D4E-8090-972413731A08}"/>
              </a:ext>
            </a:extLst>
          </p:cNvPr>
          <p:cNvSpPr txBox="1"/>
          <p:nvPr/>
        </p:nvSpPr>
        <p:spPr>
          <a:xfrm>
            <a:off x="8010621" y="1650085"/>
            <a:ext cx="36293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 speed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memory efficient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Weak in mobile computing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Database access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Runtime errors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46771D27-16C1-BF44-BAE7-93BE2F2F8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526" y="3973799"/>
            <a:ext cx="4421095" cy="2453788"/>
          </a:xfrm>
          <a:prstGeom prst="rect">
            <a:avLst/>
          </a:prstGeom>
        </p:spPr>
      </p:pic>
      <p:pic>
        <p:nvPicPr>
          <p:cNvPr id="11" name="Audio Recording 24 Jan 2021 at 14:48:38" descr="Audio Recording 24 Jan 2021 at 14:48:38">
            <a:hlinkClick r:id="" action="ppaction://media"/>
            <a:extLst>
              <a:ext uri="{FF2B5EF4-FFF2-40B4-BE49-F238E27FC236}">
                <a16:creationId xmlns:a16="http://schemas.microsoft.com/office/drawing/2014/main" id="{87B2EFA0-26A5-D047-95E9-A5F419C215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3481" y="4449761"/>
            <a:ext cx="689541" cy="689541"/>
          </a:xfrm>
          <a:prstGeom prst="rect">
            <a:avLst/>
          </a:prstGeom>
        </p:spPr>
      </p:pic>
      <p:pic>
        <p:nvPicPr>
          <p:cNvPr id="12" name="Audio Recording 24 Jan 2021 at 14:50:55" descr="Audio Recording 24 Jan 2021 at 14:50:55">
            <a:hlinkClick r:id="" action="ppaction://media"/>
            <a:extLst>
              <a:ext uri="{FF2B5EF4-FFF2-40B4-BE49-F238E27FC236}">
                <a16:creationId xmlns:a16="http://schemas.microsoft.com/office/drawing/2014/main" id="{524744FF-E008-364C-A232-48433234FFE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93955" y="4856161"/>
            <a:ext cx="584777" cy="584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9AC915-0FEB-9148-92D0-F4D4F323DC73}"/>
              </a:ext>
            </a:extLst>
          </p:cNvPr>
          <p:cNvSpPr txBox="1"/>
          <p:nvPr/>
        </p:nvSpPr>
        <p:spPr>
          <a:xfrm>
            <a:off x="12761140" y="-8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752D5-F3FD-9C4A-830B-9A2BD8BEF08F}"/>
              </a:ext>
            </a:extLst>
          </p:cNvPr>
          <p:cNvSpPr txBox="1"/>
          <p:nvPr/>
        </p:nvSpPr>
        <p:spPr>
          <a:xfrm>
            <a:off x="9369778" y="6220178"/>
            <a:ext cx="2144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Eduard Tenev 18068235</a:t>
            </a:r>
          </a:p>
        </p:txBody>
      </p:sp>
    </p:spTree>
    <p:extLst>
      <p:ext uri="{BB962C8B-B14F-4D97-AF65-F5344CB8AC3E}">
        <p14:creationId xmlns:p14="http://schemas.microsoft.com/office/powerpoint/2010/main" val="17995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5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30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2156-0A92-4002-B193-1F8EB022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4362"/>
            <a:ext cx="10058400" cy="1371600"/>
          </a:xfrm>
        </p:spPr>
        <p:txBody>
          <a:bodyPr/>
          <a:lstStyle/>
          <a:p>
            <a:r>
              <a:rPr lang="en-GB" dirty="0"/>
              <a:t>C# - The History</a:t>
            </a:r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2C38A8A-B6F6-4C6E-B54B-6353772E8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259662" y="630509"/>
            <a:ext cx="1865538" cy="1219306"/>
          </a:xfrm>
        </p:spPr>
      </p:pic>
      <p:pic>
        <p:nvPicPr>
          <p:cNvPr id="1028" name="Picture 4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15DDDE13-F78A-41F2-AAFF-DFAA8A16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53" y="774788"/>
            <a:ext cx="1654664" cy="93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1D138-965D-466B-97E6-DD7596762C4A}"/>
              </a:ext>
            </a:extLst>
          </p:cNvPr>
          <p:cNvSpPr txBox="1"/>
          <p:nvPr/>
        </p:nvSpPr>
        <p:spPr>
          <a:xfrm>
            <a:off x="850233" y="2070241"/>
            <a:ext cx="856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C# is an object oriented programming language that runs on the .NET Framework. It was developed by Anders Hejlsberg, a Danish software engineer working at Microsoft. Anders started Developing C# in 2002, and it was released in 2002 alongside Visual Studio 2002. Microsoft originally created C# for their own use, and was created as a rival to Java. It was released alongside Visual Studio 2002.</a:t>
            </a:r>
          </a:p>
        </p:txBody>
      </p:sp>
      <p:pic>
        <p:nvPicPr>
          <p:cNvPr id="4" name="Picture 3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8ACBBE39-F7C2-408E-B540-FBEA402C7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594" y="1971927"/>
            <a:ext cx="1302606" cy="17767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3FF52-DA23-49F4-9964-9DBB7CAAB663}"/>
              </a:ext>
            </a:extLst>
          </p:cNvPr>
          <p:cNvSpPr txBox="1"/>
          <p:nvPr/>
        </p:nvSpPr>
        <p:spPr>
          <a:xfrm>
            <a:off x="2759242" y="4399601"/>
            <a:ext cx="8566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C# has always been a popular programming language for developing desktop applications, web applications and web services. Microsoft created C# for themselves, so creating Windows applications is very optimised when using it. This is due to features like garbage collection and how easy it is to utilise reusable components.</a:t>
            </a: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472D908F-06E7-4A20-B5AC-24B3E78C5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233" y="4399601"/>
            <a:ext cx="1537034" cy="1537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Slide1">
            <a:hlinkClick r:id="" action="ppaction://media"/>
            <a:extLst>
              <a:ext uri="{FF2B5EF4-FFF2-40B4-BE49-F238E27FC236}">
                <a16:creationId xmlns:a16="http://schemas.microsoft.com/office/drawing/2014/main" id="{F1CB2636-BAC0-4979-8E55-3C2C76E95D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5433" y="5750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8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823E26-80D1-4DDC-A371-DBE39BDEA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662" y="630509"/>
            <a:ext cx="1865538" cy="1219306"/>
          </a:xfrm>
          <a:prstGeom prst="rect">
            <a:avLst/>
          </a:prstGeom>
        </p:spPr>
      </p:pic>
      <p:pic>
        <p:nvPicPr>
          <p:cNvPr id="5" name="Picture 4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E7BC9675-29D2-42CE-8728-A0B31384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53" y="774788"/>
            <a:ext cx="1654664" cy="93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883667F-098E-49FF-96B4-02FBDEF8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4362"/>
            <a:ext cx="10058400" cy="1371600"/>
          </a:xfrm>
        </p:spPr>
        <p:txBody>
          <a:bodyPr/>
          <a:lstStyle/>
          <a:p>
            <a:r>
              <a:rPr lang="en-GB" dirty="0"/>
              <a:t>C# - How it’s used today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FE008-AF10-44B1-9C3E-3613F20F8A7A}"/>
              </a:ext>
            </a:extLst>
          </p:cNvPr>
          <p:cNvSpPr txBox="1"/>
          <p:nvPr/>
        </p:nvSpPr>
        <p:spPr>
          <a:xfrm>
            <a:off x="3596696" y="2070241"/>
            <a:ext cx="7598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Presently, C# is very popular in the game development world. Unity, one of the most popular game development engines, is built using C++ and C#. C# can be integrated seamlessly into Unity, and although it isn’t required to create a game using Unity, utilising it will increase the quality of you game.</a:t>
            </a:r>
          </a:p>
        </p:txBody>
      </p:sp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ACE2C659-C710-4061-A7C9-139737E03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33" y="2333625"/>
            <a:ext cx="2359741" cy="857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3707D5-BD4B-4A67-85B0-C160EC3A5AC3}"/>
              </a:ext>
            </a:extLst>
          </p:cNvPr>
          <p:cNvSpPr txBox="1"/>
          <p:nvPr/>
        </p:nvSpPr>
        <p:spPr>
          <a:xfrm>
            <a:off x="850232" y="4221879"/>
            <a:ext cx="7715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C# is also used in web development. As C# is an object-oriented programming language, websites created using it can be very efficient and easily maintained. C# can be used to create ASP.NET websites. ASP.NET is an open source web framework for .NET.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68CB5E19-8D6D-4471-ADFE-AE23CEDA0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4127" y="3871406"/>
            <a:ext cx="2076608" cy="1901274"/>
          </a:xfrm>
          <a:prstGeom prst="rect">
            <a:avLst/>
          </a:prstGeom>
        </p:spPr>
      </p:pic>
      <p:pic>
        <p:nvPicPr>
          <p:cNvPr id="2" name="Slide2">
            <a:hlinkClick r:id="" action="ppaction://media"/>
            <a:extLst>
              <a:ext uri="{FF2B5EF4-FFF2-40B4-BE49-F238E27FC236}">
                <a16:creationId xmlns:a16="http://schemas.microsoft.com/office/drawing/2014/main" id="{32885615-EE36-49C1-8CD4-112FF0E81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5432" y="5752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4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8082B0-2112-3446-B609-80810768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JavaScript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DFC931-33EF-5343-8AEC-41A5CA389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6689" cy="4351338"/>
          </a:xfrm>
        </p:spPr>
        <p:txBody>
          <a:bodyPr>
            <a:normAutofit/>
          </a:bodyPr>
          <a:lstStyle/>
          <a:p>
            <a:r>
              <a:rPr lang="en-GB" sz="1800" dirty="0"/>
              <a:t>JavaScript create behaviour to the web pages.</a:t>
            </a:r>
          </a:p>
          <a:p>
            <a:r>
              <a:rPr lang="en-US" sz="1800" dirty="0"/>
              <a:t>JavaScript is very different than Java, like comparing to Car and Carpet.</a:t>
            </a:r>
            <a:endParaRPr lang="en-GB" sz="1800" dirty="0"/>
          </a:p>
          <a:p>
            <a:r>
              <a:rPr lang="en-US" sz="1800" dirty="0"/>
              <a:t>JavaScript become the second of most popular programming language below Python in 2020.</a:t>
            </a:r>
            <a:endParaRPr lang="en-GB" sz="1800" dirty="0"/>
          </a:p>
        </p:txBody>
      </p:sp>
      <p:pic>
        <p:nvPicPr>
          <p:cNvPr id="6" name="Picture 2" descr="Free photo: Blue Bar Chart Shows Increased Profit - Grow, Rising, Rise -  Free Download - Jooinn">
            <a:extLst>
              <a:ext uri="{FF2B5EF4-FFF2-40B4-BE49-F238E27FC236}">
                <a16:creationId xmlns:a16="http://schemas.microsoft.com/office/drawing/2014/main" id="{2CB2F509-B512-CD46-A8A8-931DE3F09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468" y="2963119"/>
            <a:ext cx="2748987" cy="274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avaScript: Things Newbies Should Know | by Ian Segers | ITNEXT">
            <a:extLst>
              <a:ext uri="{FF2B5EF4-FFF2-40B4-BE49-F238E27FC236}">
                <a16:creationId xmlns:a16="http://schemas.microsoft.com/office/drawing/2014/main" id="{3CB93D8B-E61C-0743-9E7C-19C9D6D73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494" y="1690688"/>
            <a:ext cx="1918784" cy="19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lide 1">
            <a:hlinkClick r:id="" action="ppaction://media"/>
            <a:extLst>
              <a:ext uri="{FF2B5EF4-FFF2-40B4-BE49-F238E27FC236}">
                <a16:creationId xmlns:a16="http://schemas.microsoft.com/office/drawing/2014/main" id="{1269524E-B5F4-6340-9DB7-054CB6944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9000" y="5362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6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DB371A-F7DF-144A-8763-73A81FA6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128059"/>
            <a:ext cx="10515600" cy="1325563"/>
          </a:xfrm>
        </p:spPr>
        <p:txBody>
          <a:bodyPr/>
          <a:lstStyle/>
          <a:p>
            <a:r>
              <a:rPr lang="en-GB" dirty="0"/>
              <a:t>History of JavaScript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A29418-8E00-3A41-9661-2CDC6186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978" y="1588559"/>
            <a:ext cx="5573889" cy="2413321"/>
          </a:xfrm>
        </p:spPr>
        <p:txBody>
          <a:bodyPr/>
          <a:lstStyle/>
          <a:p>
            <a:r>
              <a:rPr lang="en-US" sz="1800" dirty="0"/>
              <a:t>Brendan Eich as Netscape programmer create Mocha in 1995 after 10 days of this project.</a:t>
            </a:r>
          </a:p>
          <a:p>
            <a:r>
              <a:rPr lang="en-US" sz="1800" dirty="0"/>
              <a:t>Mocha change to LiveScript after release in beta for Netscape 2.0, then change JavaScript because of popularly of Java in 1996.</a:t>
            </a:r>
          </a:p>
          <a:p>
            <a:endParaRPr lang="en-GB" dirty="0"/>
          </a:p>
        </p:txBody>
      </p:sp>
      <p:pic>
        <p:nvPicPr>
          <p:cNvPr id="6" name="Picture 4" descr="Netscape Navigator - Wikipedia">
            <a:extLst>
              <a:ext uri="{FF2B5EF4-FFF2-40B4-BE49-F238E27FC236}">
                <a16:creationId xmlns:a16="http://schemas.microsoft.com/office/drawing/2014/main" id="{B01EDC29-BF36-5048-9750-A74314177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6" y="3720994"/>
            <a:ext cx="2413321" cy="24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8961CDD-954D-154A-88DE-630A3334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89" y="1307673"/>
            <a:ext cx="2413321" cy="24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240EB2C-AEDD-9249-9928-1098559CAAED}"/>
              </a:ext>
            </a:extLst>
          </p:cNvPr>
          <p:cNvGrpSpPr/>
          <p:nvPr/>
        </p:nvGrpSpPr>
        <p:grpSpPr>
          <a:xfrm>
            <a:off x="539535" y="1307672"/>
            <a:ext cx="2441054" cy="2456556"/>
            <a:chOff x="810468" y="1544738"/>
            <a:chExt cx="2441054" cy="2456556"/>
          </a:xfrm>
        </p:grpSpPr>
        <p:pic>
          <p:nvPicPr>
            <p:cNvPr id="9" name="Picture 2" descr="Brendan Eich - Wikipedia">
              <a:extLst>
                <a:ext uri="{FF2B5EF4-FFF2-40B4-BE49-F238E27FC236}">
                  <a16:creationId xmlns:a16="http://schemas.microsoft.com/office/drawing/2014/main" id="{38C6B85B-8C98-9B4B-9FAC-82D342175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544738"/>
              <a:ext cx="2413322" cy="241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5899A1-58D0-7048-8EB3-80B5FCFB14F1}"/>
                </a:ext>
              </a:extLst>
            </p:cNvPr>
            <p:cNvSpPr txBox="1"/>
            <p:nvPr/>
          </p:nvSpPr>
          <p:spPr>
            <a:xfrm>
              <a:off x="810468" y="3631962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Brendan Eich</a:t>
              </a:r>
            </a:p>
          </p:txBody>
        </p:sp>
      </p:grpSp>
      <p:pic>
        <p:nvPicPr>
          <p:cNvPr id="11" name="Picture 12" descr="ECMAScript / official or unofficial logo · Issue #39 · exercism/meta ·  GitHub">
            <a:extLst>
              <a:ext uri="{FF2B5EF4-FFF2-40B4-BE49-F238E27FC236}">
                <a16:creationId xmlns:a16="http://schemas.microsoft.com/office/drawing/2014/main" id="{B9829578-240B-6B4F-8910-BCCF9D37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86" y="3720993"/>
            <a:ext cx="2413321" cy="24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3B3182-12C7-5343-B512-4AF6AC933B99}"/>
              </a:ext>
            </a:extLst>
          </p:cNvPr>
          <p:cNvSpPr txBox="1"/>
          <p:nvPr/>
        </p:nvSpPr>
        <p:spPr>
          <a:xfrm>
            <a:off x="8466667" y="6074834"/>
            <a:ext cx="345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Harry Pearce - 18136044</a:t>
            </a:r>
          </a:p>
        </p:txBody>
      </p:sp>
      <p:pic>
        <p:nvPicPr>
          <p:cNvPr id="13" name="slide 2">
            <a:hlinkClick r:id="" action="ppaction://media"/>
            <a:extLst>
              <a:ext uri="{FF2B5EF4-FFF2-40B4-BE49-F238E27FC236}">
                <a16:creationId xmlns:a16="http://schemas.microsoft.com/office/drawing/2014/main" id="{B86D11BB-6C13-5B46-9F64-90C505880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15133" y="4860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0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713E-2D60-41B0-8930-5A37F553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C++ Origins and History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7028F4-947C-4011-8263-99E0DE52F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221" y="2386529"/>
            <a:ext cx="2675697" cy="301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jarne Stroustrup: The Creator of C++">
            <a:extLst>
              <a:ext uri="{FF2B5EF4-FFF2-40B4-BE49-F238E27FC236}">
                <a16:creationId xmlns:a16="http://schemas.microsoft.com/office/drawing/2014/main" id="{6E3DB3EA-21E7-4576-9197-B20E126B1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73" y="2476579"/>
            <a:ext cx="2539723" cy="326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686BC7-7591-4794-8F33-E076220B4166}"/>
              </a:ext>
            </a:extLst>
          </p:cNvPr>
          <p:cNvSpPr txBox="1"/>
          <p:nvPr/>
        </p:nvSpPr>
        <p:spPr>
          <a:xfrm>
            <a:off x="4933797" y="2815825"/>
            <a:ext cx="25397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Danish computer scientist Bjarne </a:t>
            </a:r>
            <a:r>
              <a:rPr lang="en-GB" dirty="0" err="1"/>
              <a:t>Stroustrup</a:t>
            </a:r>
            <a:r>
              <a:rPr lang="en-GB" dirty="0"/>
              <a:t>, is the man responsible for developing C++. Initially as an extension to C, later became it’s own language</a:t>
            </a:r>
          </a:p>
        </p:txBody>
      </p:sp>
      <p:pic>
        <p:nvPicPr>
          <p:cNvPr id="9" name="First Paragraph">
            <a:hlinkClick r:id="" action="ppaction://media"/>
            <a:extLst>
              <a:ext uri="{FF2B5EF4-FFF2-40B4-BE49-F238E27FC236}">
                <a16:creationId xmlns:a16="http://schemas.microsoft.com/office/drawing/2014/main" id="{0005F963-A1BE-44F1-B1FB-14C4B7167CCF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25200" y="423916"/>
            <a:ext cx="609600" cy="609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B577BF-5E5A-441D-BFA1-F6F6798C2AE7}"/>
              </a:ext>
            </a:extLst>
          </p:cNvPr>
          <p:cNvSpPr txBox="1"/>
          <p:nvPr/>
        </p:nvSpPr>
        <p:spPr>
          <a:xfrm>
            <a:off x="10058400" y="6172474"/>
            <a:ext cx="2541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Jessica Fealy - 18024092</a:t>
            </a:r>
          </a:p>
        </p:txBody>
      </p:sp>
    </p:spTree>
    <p:extLst>
      <p:ext uri="{BB962C8B-B14F-4D97-AF65-F5344CB8AC3E}">
        <p14:creationId xmlns:p14="http://schemas.microsoft.com/office/powerpoint/2010/main" val="161605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713E-2D60-41B0-8930-5A37F553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C++ Major uses </a:t>
            </a:r>
          </a:p>
        </p:txBody>
      </p:sp>
      <p:pic>
        <p:nvPicPr>
          <p:cNvPr id="2050" name="Picture 2" descr="Adobe Photoshop Logo Vector (.CDR) Free Download">
            <a:extLst>
              <a:ext uri="{FF2B5EF4-FFF2-40B4-BE49-F238E27FC236}">
                <a16:creationId xmlns:a16="http://schemas.microsoft.com/office/drawing/2014/main" id="{3BF6556D-AB9A-4FB7-925A-BE7A40EE44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335" y="873754"/>
            <a:ext cx="1816838" cy="181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6B4C9-99FC-44FA-AA1A-A91505DA9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21" b="22562"/>
          <a:stretch/>
        </p:blipFill>
        <p:spPr>
          <a:xfrm>
            <a:off x="7452073" y="2690592"/>
            <a:ext cx="2235459" cy="20292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A01A038-EBD9-402F-AD89-363BBC8C4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886" y="1389974"/>
            <a:ext cx="1549259" cy="154925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E0435A6-EDE6-42BC-9234-94DE84689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123" y="2759978"/>
            <a:ext cx="1537405" cy="153740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9955-070C-46D1-8D31-6DD1D7DD5D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1239" y="2164604"/>
            <a:ext cx="1498875" cy="1498875"/>
          </a:xfrm>
          <a:prstGeom prst="rect">
            <a:avLst/>
          </a:prstGeom>
        </p:spPr>
      </p:pic>
      <p:pic>
        <p:nvPicPr>
          <p:cNvPr id="2052" name="Picture 4" descr="Call of Duty: Black Ops Cold War | Call of Duty Wiki | Fandom">
            <a:extLst>
              <a:ext uri="{FF2B5EF4-FFF2-40B4-BE49-F238E27FC236}">
                <a16:creationId xmlns:a16="http://schemas.microsoft.com/office/drawing/2014/main" id="{18F1B4BB-1E18-40FD-84C2-C2B82615B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95" y="3863741"/>
            <a:ext cx="1537405" cy="15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2E014-6465-4AD0-94E0-3B4E838FCF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0768" y="4197702"/>
            <a:ext cx="2787632" cy="1482291"/>
          </a:xfrm>
          <a:prstGeom prst="rect">
            <a:avLst/>
          </a:prstGeom>
        </p:spPr>
      </p:pic>
      <p:pic>
        <p:nvPicPr>
          <p:cNvPr id="3" name="new 2">
            <a:hlinkClick r:id="" action="ppaction://media"/>
            <a:extLst>
              <a:ext uri="{FF2B5EF4-FFF2-40B4-BE49-F238E27FC236}">
                <a16:creationId xmlns:a16="http://schemas.microsoft.com/office/drawing/2014/main" id="{7589CA09-C7C3-4A90-8CCF-17C0C4567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25200" y="440673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FE445D-0F96-4E16-9F15-4C355C514A96}"/>
              </a:ext>
            </a:extLst>
          </p:cNvPr>
          <p:cNvSpPr txBox="1"/>
          <p:nvPr/>
        </p:nvSpPr>
        <p:spPr>
          <a:xfrm>
            <a:off x="10058400" y="6172474"/>
            <a:ext cx="2541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Jessica Fealy - 18024092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408F14-43A1-484B-A34F-C332D5D03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157" y="679785"/>
            <a:ext cx="1315509" cy="136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1D1713F-5A6B-468D-85CE-E57C5862CF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7659" y="3997440"/>
            <a:ext cx="3020347" cy="2014194"/>
          </a:xfrm>
          <a:prstGeom prst="rect">
            <a:avLst/>
          </a:prstGeom>
        </p:spPr>
      </p:pic>
      <p:pic>
        <p:nvPicPr>
          <p:cNvPr id="1030" name="Picture 6" descr="Fortnite logo PNG">
            <a:extLst>
              <a:ext uri="{FF2B5EF4-FFF2-40B4-BE49-F238E27FC236}">
                <a16:creationId xmlns:a16="http://schemas.microsoft.com/office/drawing/2014/main" id="{97114651-13AA-4490-90CC-6EDE9DAC6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28" y="5240855"/>
            <a:ext cx="2751589" cy="125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sign, aircraft, airplane&#10;&#10;Description automatically generated">
            <a:extLst>
              <a:ext uri="{FF2B5EF4-FFF2-40B4-BE49-F238E27FC236}">
                <a16:creationId xmlns:a16="http://schemas.microsoft.com/office/drawing/2014/main" id="{0D89B9EA-95E0-490C-9EB1-3850B427D9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0755" y="1959026"/>
            <a:ext cx="1482291" cy="1482291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914B2A35-0D6B-452A-AEF5-3B7A1C7AE2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9108" y="3685473"/>
            <a:ext cx="1469074" cy="1034377"/>
          </a:xfrm>
          <a:prstGeom prst="rect">
            <a:avLst/>
          </a:prstGeom>
        </p:spPr>
      </p:pic>
      <p:pic>
        <p:nvPicPr>
          <p:cNvPr id="1032" name="Picture 8" descr="spotify icon marilyn scott 7053">
            <a:extLst>
              <a:ext uri="{FF2B5EF4-FFF2-40B4-BE49-F238E27FC236}">
                <a16:creationId xmlns:a16="http://schemas.microsoft.com/office/drawing/2014/main" id="{81D7C4F6-8D37-4664-A2B4-83F7E9EC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98" y="4783562"/>
            <a:ext cx="1299041" cy="129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8C03AB-BEC8-4B4A-BE45-2EA4802CE51D}"/>
              </a:ext>
            </a:extLst>
          </p:cNvPr>
          <p:cNvSpPr txBox="1"/>
          <p:nvPr/>
        </p:nvSpPr>
        <p:spPr>
          <a:xfrm>
            <a:off x="1202681" y="1739343"/>
            <a:ext cx="30977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Many modern day applications will have a part of their development done in C++. </a:t>
            </a:r>
          </a:p>
          <a:p>
            <a:r>
              <a:rPr lang="en-GB" sz="1400" dirty="0"/>
              <a:t>While most applications will have their consumer front face being operated by JavaScript or Python, their back ends will usually be written C++. This is the case for Spotify.</a:t>
            </a:r>
          </a:p>
          <a:p>
            <a:br>
              <a:rPr lang="en-GB" sz="1400" dirty="0"/>
            </a:br>
            <a:r>
              <a:rPr lang="en-GB" sz="1400" dirty="0"/>
              <a:t>Some applications will exclusively use C++, such as Unity and Unreal Engines.</a:t>
            </a:r>
          </a:p>
          <a:p>
            <a:endParaRPr lang="en-GB" sz="1400" dirty="0"/>
          </a:p>
          <a:p>
            <a:r>
              <a:rPr lang="en-GB" sz="1400" dirty="0"/>
              <a:t>But every applications logo seen here use C++ in their development in one way, or another</a:t>
            </a:r>
          </a:p>
        </p:txBody>
      </p:sp>
    </p:spTree>
    <p:extLst>
      <p:ext uri="{BB962C8B-B14F-4D97-AF65-F5344CB8AC3E}">
        <p14:creationId xmlns:p14="http://schemas.microsoft.com/office/powerpoint/2010/main" val="369809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{1BDBD76F-50F8-43A1-93E3-DD4BC64F4C3E}tf78438558_win32</Template>
  <TotalTime>1074</TotalTime>
  <Words>870</Words>
  <Application>Microsoft Macintosh PowerPoint</Application>
  <PresentationFormat>Widescreen</PresentationFormat>
  <Paragraphs>86</Paragraphs>
  <Slides>10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Garamond</vt:lpstr>
      <vt:lpstr>SavonVTI</vt:lpstr>
      <vt:lpstr>Programming Languages</vt:lpstr>
      <vt:lpstr>Python</vt:lpstr>
      <vt:lpstr>PowerPoint Presentation</vt:lpstr>
      <vt:lpstr>C# - The History</vt:lpstr>
      <vt:lpstr>C# - How it’s used today</vt:lpstr>
      <vt:lpstr>JavaScript</vt:lpstr>
      <vt:lpstr>History of JavaScript</vt:lpstr>
      <vt:lpstr>C++ Origins and History </vt:lpstr>
      <vt:lpstr>C++ Major uses </vt:lpstr>
      <vt:lpstr>                        Java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</dc:title>
  <dc:creator>Harrison B (FCES)</dc:creator>
  <cp:lastModifiedBy>Tenev E Z (FCES)</cp:lastModifiedBy>
  <cp:revision>10</cp:revision>
  <dcterms:created xsi:type="dcterms:W3CDTF">2021-01-18T13:24:55Z</dcterms:created>
  <dcterms:modified xsi:type="dcterms:W3CDTF">2021-01-25T14:00:29Z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